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4" d="100"/>
          <a:sy n="54" d="100"/>
        </p:scale>
        <p:origin x="1320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F0298D-300D-424F-B79E-932A9648E2A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1EF719A4-760E-4AB0-A444-3D428600476B}">
      <dgm:prSet phldrT="[Text]"/>
      <dgm:spPr/>
      <dgm:t>
        <a:bodyPr/>
        <a:lstStyle/>
        <a:p>
          <a:r>
            <a:rPr lang="en-US" dirty="0"/>
            <a:t>Requesting data from SpaceX API</a:t>
          </a:r>
        </a:p>
      </dgm:t>
    </dgm:pt>
    <dgm:pt modelId="{218748BF-6413-4DFB-B306-3D11480CEB0E}" type="parTrans" cxnId="{166AC9B3-A6B0-4062-9920-FC9717796316}">
      <dgm:prSet/>
      <dgm:spPr/>
      <dgm:t>
        <a:bodyPr/>
        <a:lstStyle/>
        <a:p>
          <a:endParaRPr lang="en-US"/>
        </a:p>
      </dgm:t>
    </dgm:pt>
    <dgm:pt modelId="{B69179C8-6AD9-4536-AE54-FDD470318942}" type="sibTrans" cxnId="{166AC9B3-A6B0-4062-9920-FC9717796316}">
      <dgm:prSet/>
      <dgm:spPr/>
      <dgm:t>
        <a:bodyPr/>
        <a:lstStyle/>
        <a:p>
          <a:endParaRPr lang="en-US"/>
        </a:p>
      </dgm:t>
    </dgm:pt>
    <dgm:pt modelId="{623B77C3-C960-4973-B9F8-22B7DF8FCB98}">
      <dgm:prSet phldrT="[Text]"/>
      <dgm:spPr/>
      <dgm:t>
        <a:bodyPr/>
        <a:lstStyle/>
        <a:p>
          <a:r>
            <a:rPr lang="en-US" dirty="0"/>
            <a:t>Turning JSON into Python </a:t>
          </a:r>
          <a:r>
            <a:rPr lang="en-US" dirty="0" err="1"/>
            <a:t>DataFrame</a:t>
          </a:r>
          <a:endParaRPr lang="en-US" dirty="0"/>
        </a:p>
      </dgm:t>
    </dgm:pt>
    <dgm:pt modelId="{FF2A4A45-07FD-499D-8A28-D9EF342EC768}" type="parTrans" cxnId="{2AA500F8-254B-4375-8C2C-FFD970B7610F}">
      <dgm:prSet/>
      <dgm:spPr/>
      <dgm:t>
        <a:bodyPr/>
        <a:lstStyle/>
        <a:p>
          <a:endParaRPr lang="en-US"/>
        </a:p>
      </dgm:t>
    </dgm:pt>
    <dgm:pt modelId="{68D1DE54-F0C6-4FBA-8476-B4BC8BADC1DB}" type="sibTrans" cxnId="{2AA500F8-254B-4375-8C2C-FFD970B7610F}">
      <dgm:prSet/>
      <dgm:spPr/>
      <dgm:t>
        <a:bodyPr/>
        <a:lstStyle/>
        <a:p>
          <a:endParaRPr lang="en-US"/>
        </a:p>
      </dgm:t>
    </dgm:pt>
    <dgm:pt modelId="{60F1AE24-9867-4437-A68A-8FE763697977}">
      <dgm:prSet phldrT="[Text]"/>
      <dgm:spPr/>
      <dgm:t>
        <a:bodyPr/>
        <a:lstStyle/>
        <a:p>
          <a:r>
            <a:rPr lang="en-US" dirty="0"/>
            <a:t>Fill in Missing Data</a:t>
          </a:r>
        </a:p>
      </dgm:t>
    </dgm:pt>
    <dgm:pt modelId="{438AEA76-C96C-4243-80CA-71D789FB56F0}" type="parTrans" cxnId="{892FC604-7E1E-46D5-90CA-742A2E525022}">
      <dgm:prSet/>
      <dgm:spPr/>
      <dgm:t>
        <a:bodyPr/>
        <a:lstStyle/>
        <a:p>
          <a:endParaRPr lang="en-US"/>
        </a:p>
      </dgm:t>
    </dgm:pt>
    <dgm:pt modelId="{312E9FCD-AA71-4222-8BC5-3B1BC777CFC0}" type="sibTrans" cxnId="{892FC604-7E1E-46D5-90CA-742A2E525022}">
      <dgm:prSet/>
      <dgm:spPr/>
      <dgm:t>
        <a:bodyPr/>
        <a:lstStyle/>
        <a:p>
          <a:endParaRPr lang="en-US"/>
        </a:p>
      </dgm:t>
    </dgm:pt>
    <dgm:pt modelId="{62CE10A3-00B2-4B1E-8136-E332B1E43F15}">
      <dgm:prSet phldrT="[Text]"/>
      <dgm:spPr/>
      <dgm:t>
        <a:bodyPr/>
        <a:lstStyle/>
        <a:p>
          <a:r>
            <a:rPr lang="en-US" dirty="0"/>
            <a:t>Filtering for only Falcon 9 Launches</a:t>
          </a:r>
        </a:p>
      </dgm:t>
    </dgm:pt>
    <dgm:pt modelId="{39861180-46C8-45E8-BAC7-FA859A846DA5}" type="parTrans" cxnId="{0D94D8DA-771A-4B39-A591-24021AB5340D}">
      <dgm:prSet/>
      <dgm:spPr/>
      <dgm:t>
        <a:bodyPr/>
        <a:lstStyle/>
        <a:p>
          <a:endParaRPr lang="en-US"/>
        </a:p>
      </dgm:t>
    </dgm:pt>
    <dgm:pt modelId="{06DC8781-77BA-43D4-B19F-CDC0E96706CD}" type="sibTrans" cxnId="{0D94D8DA-771A-4B39-A591-24021AB5340D}">
      <dgm:prSet/>
      <dgm:spPr/>
      <dgm:t>
        <a:bodyPr/>
        <a:lstStyle/>
        <a:p>
          <a:endParaRPr lang="en-US"/>
        </a:p>
      </dgm:t>
    </dgm:pt>
    <dgm:pt modelId="{0721F696-DB40-4407-99DE-C18AFFD9FA18}">
      <dgm:prSet phldrT="[Text]"/>
      <dgm:spPr/>
      <dgm:t>
        <a:bodyPr/>
        <a:lstStyle/>
        <a:p>
          <a:r>
            <a:rPr lang="en-US" dirty="0"/>
            <a:t>Replace Missing/Categorical Values</a:t>
          </a:r>
        </a:p>
      </dgm:t>
    </dgm:pt>
    <dgm:pt modelId="{FB01FC1B-DDE3-497F-BAA4-6DC22B90F96B}" type="parTrans" cxnId="{53FBCBBA-5892-403E-89A7-64AAE24BBB12}">
      <dgm:prSet/>
      <dgm:spPr/>
      <dgm:t>
        <a:bodyPr/>
        <a:lstStyle/>
        <a:p>
          <a:endParaRPr lang="en-US"/>
        </a:p>
      </dgm:t>
    </dgm:pt>
    <dgm:pt modelId="{7B7756D4-D0F3-4F6D-85D8-9E13F2FA13AA}" type="sibTrans" cxnId="{53FBCBBA-5892-403E-89A7-64AAE24BBB12}">
      <dgm:prSet/>
      <dgm:spPr/>
      <dgm:t>
        <a:bodyPr/>
        <a:lstStyle/>
        <a:p>
          <a:endParaRPr lang="en-US"/>
        </a:p>
      </dgm:t>
    </dgm:pt>
    <dgm:pt modelId="{D55C3E62-942D-498E-9032-893F43EED525}">
      <dgm:prSet phldrT="[Text]"/>
      <dgm:spPr/>
      <dgm:t>
        <a:bodyPr/>
        <a:lstStyle/>
        <a:p>
          <a:r>
            <a:rPr lang="en-US" dirty="0"/>
            <a:t>Export as CSV</a:t>
          </a:r>
        </a:p>
      </dgm:t>
    </dgm:pt>
    <dgm:pt modelId="{504B746C-92C2-463A-BD9F-57771C49CCD2}" type="parTrans" cxnId="{D34399BE-5534-4546-A0BF-0729A5E5DFEA}">
      <dgm:prSet/>
      <dgm:spPr/>
      <dgm:t>
        <a:bodyPr/>
        <a:lstStyle/>
        <a:p>
          <a:endParaRPr lang="en-US"/>
        </a:p>
      </dgm:t>
    </dgm:pt>
    <dgm:pt modelId="{9951F9B3-F032-46A2-8F61-40C1B607EE87}" type="sibTrans" cxnId="{D34399BE-5534-4546-A0BF-0729A5E5DFEA}">
      <dgm:prSet/>
      <dgm:spPr/>
      <dgm:t>
        <a:bodyPr/>
        <a:lstStyle/>
        <a:p>
          <a:endParaRPr lang="en-US"/>
        </a:p>
      </dgm:t>
    </dgm:pt>
    <dgm:pt modelId="{572C323E-FF7A-4CC5-923A-BF2A06613D64}" type="pres">
      <dgm:prSet presAssocID="{9CF0298D-300D-424F-B79E-932A9648E2A9}" presName="Name0" presStyleCnt="0">
        <dgm:presLayoutVars>
          <dgm:dir/>
          <dgm:resizeHandles val="exact"/>
        </dgm:presLayoutVars>
      </dgm:prSet>
      <dgm:spPr/>
    </dgm:pt>
    <dgm:pt modelId="{A102F1E1-9259-4D5F-8040-FA42249585D5}" type="pres">
      <dgm:prSet presAssocID="{1EF719A4-760E-4AB0-A444-3D428600476B}" presName="node" presStyleLbl="node1" presStyleIdx="0" presStyleCnt="6">
        <dgm:presLayoutVars>
          <dgm:bulletEnabled val="1"/>
        </dgm:presLayoutVars>
      </dgm:prSet>
      <dgm:spPr/>
    </dgm:pt>
    <dgm:pt modelId="{737265CB-0B22-407E-BA02-B390A50E4CE7}" type="pres">
      <dgm:prSet presAssocID="{B69179C8-6AD9-4536-AE54-FDD470318942}" presName="sibTrans" presStyleLbl="sibTrans2D1" presStyleIdx="0" presStyleCnt="5"/>
      <dgm:spPr/>
    </dgm:pt>
    <dgm:pt modelId="{EB1A891D-E846-407D-B706-E68F50005E4A}" type="pres">
      <dgm:prSet presAssocID="{B69179C8-6AD9-4536-AE54-FDD470318942}" presName="connectorText" presStyleLbl="sibTrans2D1" presStyleIdx="0" presStyleCnt="5"/>
      <dgm:spPr/>
    </dgm:pt>
    <dgm:pt modelId="{26A39670-B68C-4E2E-AC3B-A98B70CBC021}" type="pres">
      <dgm:prSet presAssocID="{623B77C3-C960-4973-B9F8-22B7DF8FCB98}" presName="node" presStyleLbl="node1" presStyleIdx="1" presStyleCnt="6">
        <dgm:presLayoutVars>
          <dgm:bulletEnabled val="1"/>
        </dgm:presLayoutVars>
      </dgm:prSet>
      <dgm:spPr/>
    </dgm:pt>
    <dgm:pt modelId="{A70F9E63-6240-475B-AE60-6BBC8C148DC6}" type="pres">
      <dgm:prSet presAssocID="{68D1DE54-F0C6-4FBA-8476-B4BC8BADC1DB}" presName="sibTrans" presStyleLbl="sibTrans2D1" presStyleIdx="1" presStyleCnt="5"/>
      <dgm:spPr/>
    </dgm:pt>
    <dgm:pt modelId="{B9369E47-A631-4827-BCEF-E40C8E213836}" type="pres">
      <dgm:prSet presAssocID="{68D1DE54-F0C6-4FBA-8476-B4BC8BADC1DB}" presName="connectorText" presStyleLbl="sibTrans2D1" presStyleIdx="1" presStyleCnt="5"/>
      <dgm:spPr/>
    </dgm:pt>
    <dgm:pt modelId="{AF5C13F6-4C64-4A09-988B-1E433710CB98}" type="pres">
      <dgm:prSet presAssocID="{60F1AE24-9867-4437-A68A-8FE763697977}" presName="node" presStyleLbl="node1" presStyleIdx="2" presStyleCnt="6">
        <dgm:presLayoutVars>
          <dgm:bulletEnabled val="1"/>
        </dgm:presLayoutVars>
      </dgm:prSet>
      <dgm:spPr/>
    </dgm:pt>
    <dgm:pt modelId="{CAD2032E-682B-4D62-9D59-8F68C631D744}" type="pres">
      <dgm:prSet presAssocID="{312E9FCD-AA71-4222-8BC5-3B1BC777CFC0}" presName="sibTrans" presStyleLbl="sibTrans2D1" presStyleIdx="2" presStyleCnt="5"/>
      <dgm:spPr/>
    </dgm:pt>
    <dgm:pt modelId="{D7D43856-74C0-4734-8575-B6B09FFF5A87}" type="pres">
      <dgm:prSet presAssocID="{312E9FCD-AA71-4222-8BC5-3B1BC777CFC0}" presName="connectorText" presStyleLbl="sibTrans2D1" presStyleIdx="2" presStyleCnt="5"/>
      <dgm:spPr/>
    </dgm:pt>
    <dgm:pt modelId="{33DDC844-15BF-4D7D-8FB1-BF79B46E8312}" type="pres">
      <dgm:prSet presAssocID="{62CE10A3-00B2-4B1E-8136-E332B1E43F15}" presName="node" presStyleLbl="node1" presStyleIdx="3" presStyleCnt="6">
        <dgm:presLayoutVars>
          <dgm:bulletEnabled val="1"/>
        </dgm:presLayoutVars>
      </dgm:prSet>
      <dgm:spPr/>
    </dgm:pt>
    <dgm:pt modelId="{269A8F24-A82C-47C4-A783-9168123D6AD6}" type="pres">
      <dgm:prSet presAssocID="{06DC8781-77BA-43D4-B19F-CDC0E96706CD}" presName="sibTrans" presStyleLbl="sibTrans2D1" presStyleIdx="3" presStyleCnt="5"/>
      <dgm:spPr/>
    </dgm:pt>
    <dgm:pt modelId="{FF37C791-7102-456E-A7AD-530283ED0CB7}" type="pres">
      <dgm:prSet presAssocID="{06DC8781-77BA-43D4-B19F-CDC0E96706CD}" presName="connectorText" presStyleLbl="sibTrans2D1" presStyleIdx="3" presStyleCnt="5"/>
      <dgm:spPr/>
    </dgm:pt>
    <dgm:pt modelId="{7EAF0E38-2549-4ADE-B679-6293E1D52398}" type="pres">
      <dgm:prSet presAssocID="{0721F696-DB40-4407-99DE-C18AFFD9FA18}" presName="node" presStyleLbl="node1" presStyleIdx="4" presStyleCnt="6">
        <dgm:presLayoutVars>
          <dgm:bulletEnabled val="1"/>
        </dgm:presLayoutVars>
      </dgm:prSet>
      <dgm:spPr/>
    </dgm:pt>
    <dgm:pt modelId="{DF5C42E1-5DBB-4A25-B122-4E9CC0A3BB50}" type="pres">
      <dgm:prSet presAssocID="{7B7756D4-D0F3-4F6D-85D8-9E13F2FA13AA}" presName="sibTrans" presStyleLbl="sibTrans2D1" presStyleIdx="4" presStyleCnt="5"/>
      <dgm:spPr/>
    </dgm:pt>
    <dgm:pt modelId="{625E038F-3DE5-4FDC-BB58-7D2E5E5B51A4}" type="pres">
      <dgm:prSet presAssocID="{7B7756D4-D0F3-4F6D-85D8-9E13F2FA13AA}" presName="connectorText" presStyleLbl="sibTrans2D1" presStyleIdx="4" presStyleCnt="5"/>
      <dgm:spPr/>
    </dgm:pt>
    <dgm:pt modelId="{E63E84B1-DC1D-4F21-9753-52413B96D95F}" type="pres">
      <dgm:prSet presAssocID="{D55C3E62-942D-498E-9032-893F43EED525}" presName="node" presStyleLbl="node1" presStyleIdx="5" presStyleCnt="6">
        <dgm:presLayoutVars>
          <dgm:bulletEnabled val="1"/>
        </dgm:presLayoutVars>
      </dgm:prSet>
      <dgm:spPr/>
    </dgm:pt>
  </dgm:ptLst>
  <dgm:cxnLst>
    <dgm:cxn modelId="{B3688703-DBE2-4D5F-AEFE-96DBA8B3CB54}" type="presOf" srcId="{D55C3E62-942D-498E-9032-893F43EED525}" destId="{E63E84B1-DC1D-4F21-9753-52413B96D95F}" srcOrd="0" destOrd="0" presId="urn:microsoft.com/office/officeart/2005/8/layout/process1"/>
    <dgm:cxn modelId="{892FC604-7E1E-46D5-90CA-742A2E525022}" srcId="{9CF0298D-300D-424F-B79E-932A9648E2A9}" destId="{60F1AE24-9867-4437-A68A-8FE763697977}" srcOrd="2" destOrd="0" parTransId="{438AEA76-C96C-4243-80CA-71D789FB56F0}" sibTransId="{312E9FCD-AA71-4222-8BC5-3B1BC777CFC0}"/>
    <dgm:cxn modelId="{B6F2051C-D216-4BB3-BE89-D105235A1720}" type="presOf" srcId="{7B7756D4-D0F3-4F6D-85D8-9E13F2FA13AA}" destId="{625E038F-3DE5-4FDC-BB58-7D2E5E5B51A4}" srcOrd="1" destOrd="0" presId="urn:microsoft.com/office/officeart/2005/8/layout/process1"/>
    <dgm:cxn modelId="{6FB7E228-1A03-481B-AA66-2283B0368449}" type="presOf" srcId="{68D1DE54-F0C6-4FBA-8476-B4BC8BADC1DB}" destId="{B9369E47-A631-4827-BCEF-E40C8E213836}" srcOrd="1" destOrd="0" presId="urn:microsoft.com/office/officeart/2005/8/layout/process1"/>
    <dgm:cxn modelId="{D506C929-8D24-4382-A2DD-C19FE26C99A5}" type="presOf" srcId="{1EF719A4-760E-4AB0-A444-3D428600476B}" destId="{A102F1E1-9259-4D5F-8040-FA42249585D5}" srcOrd="0" destOrd="0" presId="urn:microsoft.com/office/officeart/2005/8/layout/process1"/>
    <dgm:cxn modelId="{F1307C39-E944-49C2-BF77-0503B5A95A90}" type="presOf" srcId="{62CE10A3-00B2-4B1E-8136-E332B1E43F15}" destId="{33DDC844-15BF-4D7D-8FB1-BF79B46E8312}" srcOrd="0" destOrd="0" presId="urn:microsoft.com/office/officeart/2005/8/layout/process1"/>
    <dgm:cxn modelId="{08E60B3A-5807-4638-8145-CE02AE88AEF4}" type="presOf" srcId="{B69179C8-6AD9-4536-AE54-FDD470318942}" destId="{737265CB-0B22-407E-BA02-B390A50E4CE7}" srcOrd="0" destOrd="0" presId="urn:microsoft.com/office/officeart/2005/8/layout/process1"/>
    <dgm:cxn modelId="{BCEA485E-668B-47F1-A26A-19A45739ADE6}" type="presOf" srcId="{623B77C3-C960-4973-B9F8-22B7DF8FCB98}" destId="{26A39670-B68C-4E2E-AC3B-A98B70CBC021}" srcOrd="0" destOrd="0" presId="urn:microsoft.com/office/officeart/2005/8/layout/process1"/>
    <dgm:cxn modelId="{307FD960-0262-4A68-BA72-8833A13CC1D9}" type="presOf" srcId="{7B7756D4-D0F3-4F6D-85D8-9E13F2FA13AA}" destId="{DF5C42E1-5DBB-4A25-B122-4E9CC0A3BB50}" srcOrd="0" destOrd="0" presId="urn:microsoft.com/office/officeart/2005/8/layout/process1"/>
    <dgm:cxn modelId="{1F570642-1816-4378-B0FF-140A04EB9F07}" type="presOf" srcId="{06DC8781-77BA-43D4-B19F-CDC0E96706CD}" destId="{269A8F24-A82C-47C4-A783-9168123D6AD6}" srcOrd="0" destOrd="0" presId="urn:microsoft.com/office/officeart/2005/8/layout/process1"/>
    <dgm:cxn modelId="{D5644C42-0EEA-4AD4-80DE-9F416CF15B1E}" type="presOf" srcId="{06DC8781-77BA-43D4-B19F-CDC0E96706CD}" destId="{FF37C791-7102-456E-A7AD-530283ED0CB7}" srcOrd="1" destOrd="0" presId="urn:microsoft.com/office/officeart/2005/8/layout/process1"/>
    <dgm:cxn modelId="{251AF257-62F3-48D9-AF27-E961C62D5968}" type="presOf" srcId="{0721F696-DB40-4407-99DE-C18AFFD9FA18}" destId="{7EAF0E38-2549-4ADE-B679-6293E1D52398}" srcOrd="0" destOrd="0" presId="urn:microsoft.com/office/officeart/2005/8/layout/process1"/>
    <dgm:cxn modelId="{62D70879-EEA3-458E-BA9E-AEBE1BEC8E43}" type="presOf" srcId="{312E9FCD-AA71-4222-8BC5-3B1BC777CFC0}" destId="{CAD2032E-682B-4D62-9D59-8F68C631D744}" srcOrd="0" destOrd="0" presId="urn:microsoft.com/office/officeart/2005/8/layout/process1"/>
    <dgm:cxn modelId="{99B9FF98-A796-4F30-B617-DC894D4EF771}" type="presOf" srcId="{68D1DE54-F0C6-4FBA-8476-B4BC8BADC1DB}" destId="{A70F9E63-6240-475B-AE60-6BBC8C148DC6}" srcOrd="0" destOrd="0" presId="urn:microsoft.com/office/officeart/2005/8/layout/process1"/>
    <dgm:cxn modelId="{968B85B0-A555-4AD3-9F74-D8F983F38D85}" type="presOf" srcId="{60F1AE24-9867-4437-A68A-8FE763697977}" destId="{AF5C13F6-4C64-4A09-988B-1E433710CB98}" srcOrd="0" destOrd="0" presId="urn:microsoft.com/office/officeart/2005/8/layout/process1"/>
    <dgm:cxn modelId="{166AC9B3-A6B0-4062-9920-FC9717796316}" srcId="{9CF0298D-300D-424F-B79E-932A9648E2A9}" destId="{1EF719A4-760E-4AB0-A444-3D428600476B}" srcOrd="0" destOrd="0" parTransId="{218748BF-6413-4DFB-B306-3D11480CEB0E}" sibTransId="{B69179C8-6AD9-4536-AE54-FDD470318942}"/>
    <dgm:cxn modelId="{53FBCBBA-5892-403E-89A7-64AAE24BBB12}" srcId="{9CF0298D-300D-424F-B79E-932A9648E2A9}" destId="{0721F696-DB40-4407-99DE-C18AFFD9FA18}" srcOrd="4" destOrd="0" parTransId="{FB01FC1B-DDE3-497F-BAA4-6DC22B90F96B}" sibTransId="{7B7756D4-D0F3-4F6D-85D8-9E13F2FA13AA}"/>
    <dgm:cxn modelId="{D34399BE-5534-4546-A0BF-0729A5E5DFEA}" srcId="{9CF0298D-300D-424F-B79E-932A9648E2A9}" destId="{D55C3E62-942D-498E-9032-893F43EED525}" srcOrd="5" destOrd="0" parTransId="{504B746C-92C2-463A-BD9F-57771C49CCD2}" sibTransId="{9951F9B3-F032-46A2-8F61-40C1B607EE87}"/>
    <dgm:cxn modelId="{9F225BD0-B79B-4B0B-928C-8A55A01FBF25}" type="presOf" srcId="{B69179C8-6AD9-4536-AE54-FDD470318942}" destId="{EB1A891D-E846-407D-B706-E68F50005E4A}" srcOrd="1" destOrd="0" presId="urn:microsoft.com/office/officeart/2005/8/layout/process1"/>
    <dgm:cxn modelId="{0F28FBD7-647C-4C67-96F6-758AEEF518BD}" type="presOf" srcId="{312E9FCD-AA71-4222-8BC5-3B1BC777CFC0}" destId="{D7D43856-74C0-4734-8575-B6B09FFF5A87}" srcOrd="1" destOrd="0" presId="urn:microsoft.com/office/officeart/2005/8/layout/process1"/>
    <dgm:cxn modelId="{0D94D8DA-771A-4B39-A591-24021AB5340D}" srcId="{9CF0298D-300D-424F-B79E-932A9648E2A9}" destId="{62CE10A3-00B2-4B1E-8136-E332B1E43F15}" srcOrd="3" destOrd="0" parTransId="{39861180-46C8-45E8-BAC7-FA859A846DA5}" sibTransId="{06DC8781-77BA-43D4-B19F-CDC0E96706CD}"/>
    <dgm:cxn modelId="{BF76D7F7-257C-41CE-A3EE-FD9C77BE6368}" type="presOf" srcId="{9CF0298D-300D-424F-B79E-932A9648E2A9}" destId="{572C323E-FF7A-4CC5-923A-BF2A06613D64}" srcOrd="0" destOrd="0" presId="urn:microsoft.com/office/officeart/2005/8/layout/process1"/>
    <dgm:cxn modelId="{2AA500F8-254B-4375-8C2C-FFD970B7610F}" srcId="{9CF0298D-300D-424F-B79E-932A9648E2A9}" destId="{623B77C3-C960-4973-B9F8-22B7DF8FCB98}" srcOrd="1" destOrd="0" parTransId="{FF2A4A45-07FD-499D-8A28-D9EF342EC768}" sibTransId="{68D1DE54-F0C6-4FBA-8476-B4BC8BADC1DB}"/>
    <dgm:cxn modelId="{37CFC612-C0A5-4766-815D-637B558B669F}" type="presParOf" srcId="{572C323E-FF7A-4CC5-923A-BF2A06613D64}" destId="{A102F1E1-9259-4D5F-8040-FA42249585D5}" srcOrd="0" destOrd="0" presId="urn:microsoft.com/office/officeart/2005/8/layout/process1"/>
    <dgm:cxn modelId="{94F1F68C-EA02-4EF0-9BEE-5D4A0AC95C78}" type="presParOf" srcId="{572C323E-FF7A-4CC5-923A-BF2A06613D64}" destId="{737265CB-0B22-407E-BA02-B390A50E4CE7}" srcOrd="1" destOrd="0" presId="urn:microsoft.com/office/officeart/2005/8/layout/process1"/>
    <dgm:cxn modelId="{03ABFA90-8C2D-4B69-9440-982E1988B14D}" type="presParOf" srcId="{737265CB-0B22-407E-BA02-B390A50E4CE7}" destId="{EB1A891D-E846-407D-B706-E68F50005E4A}" srcOrd="0" destOrd="0" presId="urn:microsoft.com/office/officeart/2005/8/layout/process1"/>
    <dgm:cxn modelId="{7C0E8059-BCF1-4EBC-B813-92E8FC1723D5}" type="presParOf" srcId="{572C323E-FF7A-4CC5-923A-BF2A06613D64}" destId="{26A39670-B68C-4E2E-AC3B-A98B70CBC021}" srcOrd="2" destOrd="0" presId="urn:microsoft.com/office/officeart/2005/8/layout/process1"/>
    <dgm:cxn modelId="{54AFD2F8-3CF1-47B2-8CB1-99F29848A424}" type="presParOf" srcId="{572C323E-FF7A-4CC5-923A-BF2A06613D64}" destId="{A70F9E63-6240-475B-AE60-6BBC8C148DC6}" srcOrd="3" destOrd="0" presId="urn:microsoft.com/office/officeart/2005/8/layout/process1"/>
    <dgm:cxn modelId="{3929FC98-8553-4158-BE11-09EB0C69E852}" type="presParOf" srcId="{A70F9E63-6240-475B-AE60-6BBC8C148DC6}" destId="{B9369E47-A631-4827-BCEF-E40C8E213836}" srcOrd="0" destOrd="0" presId="urn:microsoft.com/office/officeart/2005/8/layout/process1"/>
    <dgm:cxn modelId="{FB921B63-B307-46B8-A982-9110F963931C}" type="presParOf" srcId="{572C323E-FF7A-4CC5-923A-BF2A06613D64}" destId="{AF5C13F6-4C64-4A09-988B-1E433710CB98}" srcOrd="4" destOrd="0" presId="urn:microsoft.com/office/officeart/2005/8/layout/process1"/>
    <dgm:cxn modelId="{D15A5039-CA86-479A-B32B-06E6C0B073DA}" type="presParOf" srcId="{572C323E-FF7A-4CC5-923A-BF2A06613D64}" destId="{CAD2032E-682B-4D62-9D59-8F68C631D744}" srcOrd="5" destOrd="0" presId="urn:microsoft.com/office/officeart/2005/8/layout/process1"/>
    <dgm:cxn modelId="{206E7535-018A-4E6D-8390-B80F6936C1BF}" type="presParOf" srcId="{CAD2032E-682B-4D62-9D59-8F68C631D744}" destId="{D7D43856-74C0-4734-8575-B6B09FFF5A87}" srcOrd="0" destOrd="0" presId="urn:microsoft.com/office/officeart/2005/8/layout/process1"/>
    <dgm:cxn modelId="{AAC91328-3200-4F54-A1B9-6572334A0CC8}" type="presParOf" srcId="{572C323E-FF7A-4CC5-923A-BF2A06613D64}" destId="{33DDC844-15BF-4D7D-8FB1-BF79B46E8312}" srcOrd="6" destOrd="0" presId="urn:microsoft.com/office/officeart/2005/8/layout/process1"/>
    <dgm:cxn modelId="{278A5466-7CA9-42A7-853A-F3964BE25E26}" type="presParOf" srcId="{572C323E-FF7A-4CC5-923A-BF2A06613D64}" destId="{269A8F24-A82C-47C4-A783-9168123D6AD6}" srcOrd="7" destOrd="0" presId="urn:microsoft.com/office/officeart/2005/8/layout/process1"/>
    <dgm:cxn modelId="{C11A868A-825F-465F-8214-BC5535CC9A32}" type="presParOf" srcId="{269A8F24-A82C-47C4-A783-9168123D6AD6}" destId="{FF37C791-7102-456E-A7AD-530283ED0CB7}" srcOrd="0" destOrd="0" presId="urn:microsoft.com/office/officeart/2005/8/layout/process1"/>
    <dgm:cxn modelId="{3A4D050D-0F14-41EF-9D29-EE4A76D12A60}" type="presParOf" srcId="{572C323E-FF7A-4CC5-923A-BF2A06613D64}" destId="{7EAF0E38-2549-4ADE-B679-6293E1D52398}" srcOrd="8" destOrd="0" presId="urn:microsoft.com/office/officeart/2005/8/layout/process1"/>
    <dgm:cxn modelId="{F80E1093-6A3E-45DF-A894-FCD3980E11F4}" type="presParOf" srcId="{572C323E-FF7A-4CC5-923A-BF2A06613D64}" destId="{DF5C42E1-5DBB-4A25-B122-4E9CC0A3BB50}" srcOrd="9" destOrd="0" presId="urn:microsoft.com/office/officeart/2005/8/layout/process1"/>
    <dgm:cxn modelId="{82E1AA40-9F1A-42A3-8043-5C04164CE6E3}" type="presParOf" srcId="{DF5C42E1-5DBB-4A25-B122-4E9CC0A3BB50}" destId="{625E038F-3DE5-4FDC-BB58-7D2E5E5B51A4}" srcOrd="0" destOrd="0" presId="urn:microsoft.com/office/officeart/2005/8/layout/process1"/>
    <dgm:cxn modelId="{D5F3F2DD-2C61-4F6D-8C9D-26BA299C5B98}" type="presParOf" srcId="{572C323E-FF7A-4CC5-923A-BF2A06613D64}" destId="{E63E84B1-DC1D-4F21-9753-52413B96D95F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02F1E1-9259-4D5F-8040-FA42249585D5}">
      <dsp:nvSpPr>
        <dsp:cNvPr id="0" name=""/>
        <dsp:cNvSpPr/>
      </dsp:nvSpPr>
      <dsp:spPr>
        <a:xfrm>
          <a:off x="0" y="240453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Requesting data from SpaceX API</a:t>
          </a:r>
        </a:p>
      </dsp:txBody>
      <dsp:txXfrm>
        <a:off x="17855" y="2422388"/>
        <a:ext cx="980290" cy="573890"/>
      </dsp:txXfrm>
    </dsp:sp>
    <dsp:sp modelId="{737265CB-0B22-407E-BA02-B390A50E4CE7}">
      <dsp:nvSpPr>
        <dsp:cNvPr id="0" name=""/>
        <dsp:cNvSpPr/>
      </dsp:nvSpPr>
      <dsp:spPr>
        <a:xfrm>
          <a:off x="1117599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1117599" y="2633743"/>
        <a:ext cx="150774" cy="151180"/>
      </dsp:txXfrm>
    </dsp:sp>
    <dsp:sp modelId="{26A39670-B68C-4E2E-AC3B-A98B70CBC021}">
      <dsp:nvSpPr>
        <dsp:cNvPr id="0" name=""/>
        <dsp:cNvSpPr/>
      </dsp:nvSpPr>
      <dsp:spPr>
        <a:xfrm>
          <a:off x="1422399" y="240453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Turning JSON into Python </a:t>
          </a:r>
          <a:r>
            <a:rPr lang="en-US" sz="800" kern="1200" dirty="0" err="1"/>
            <a:t>DataFrame</a:t>
          </a:r>
          <a:endParaRPr lang="en-US" sz="800" kern="1200" dirty="0"/>
        </a:p>
      </dsp:txBody>
      <dsp:txXfrm>
        <a:off x="1440254" y="2422388"/>
        <a:ext cx="980290" cy="573890"/>
      </dsp:txXfrm>
    </dsp:sp>
    <dsp:sp modelId="{A70F9E63-6240-475B-AE60-6BBC8C148DC6}">
      <dsp:nvSpPr>
        <dsp:cNvPr id="0" name=""/>
        <dsp:cNvSpPr/>
      </dsp:nvSpPr>
      <dsp:spPr>
        <a:xfrm>
          <a:off x="2539999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2539999" y="2633743"/>
        <a:ext cx="150774" cy="151180"/>
      </dsp:txXfrm>
    </dsp:sp>
    <dsp:sp modelId="{AF5C13F6-4C64-4A09-988B-1E433710CB98}">
      <dsp:nvSpPr>
        <dsp:cNvPr id="0" name=""/>
        <dsp:cNvSpPr/>
      </dsp:nvSpPr>
      <dsp:spPr>
        <a:xfrm>
          <a:off x="2844799" y="240453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Fill in Missing Data</a:t>
          </a:r>
        </a:p>
      </dsp:txBody>
      <dsp:txXfrm>
        <a:off x="2862654" y="2422388"/>
        <a:ext cx="980290" cy="573890"/>
      </dsp:txXfrm>
    </dsp:sp>
    <dsp:sp modelId="{CAD2032E-682B-4D62-9D59-8F68C631D744}">
      <dsp:nvSpPr>
        <dsp:cNvPr id="0" name=""/>
        <dsp:cNvSpPr/>
      </dsp:nvSpPr>
      <dsp:spPr>
        <a:xfrm>
          <a:off x="3962400" y="2583349"/>
          <a:ext cx="215391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3962400" y="2633743"/>
        <a:ext cx="150774" cy="151180"/>
      </dsp:txXfrm>
    </dsp:sp>
    <dsp:sp modelId="{33DDC844-15BF-4D7D-8FB1-BF79B46E8312}">
      <dsp:nvSpPr>
        <dsp:cNvPr id="0" name=""/>
        <dsp:cNvSpPr/>
      </dsp:nvSpPr>
      <dsp:spPr>
        <a:xfrm>
          <a:off x="4267199" y="240453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Filtering for only Falcon 9 Launches</a:t>
          </a:r>
        </a:p>
      </dsp:txBody>
      <dsp:txXfrm>
        <a:off x="4285054" y="2422388"/>
        <a:ext cx="980290" cy="573890"/>
      </dsp:txXfrm>
    </dsp:sp>
    <dsp:sp modelId="{269A8F24-A82C-47C4-A783-9168123D6AD6}">
      <dsp:nvSpPr>
        <dsp:cNvPr id="0" name=""/>
        <dsp:cNvSpPr/>
      </dsp:nvSpPr>
      <dsp:spPr>
        <a:xfrm>
          <a:off x="5384799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5384799" y="2633743"/>
        <a:ext cx="150774" cy="151180"/>
      </dsp:txXfrm>
    </dsp:sp>
    <dsp:sp modelId="{7EAF0E38-2549-4ADE-B679-6293E1D52398}">
      <dsp:nvSpPr>
        <dsp:cNvPr id="0" name=""/>
        <dsp:cNvSpPr/>
      </dsp:nvSpPr>
      <dsp:spPr>
        <a:xfrm>
          <a:off x="5689599" y="240453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Replace Missing/Categorical Values</a:t>
          </a:r>
        </a:p>
      </dsp:txBody>
      <dsp:txXfrm>
        <a:off x="5707454" y="2422388"/>
        <a:ext cx="980290" cy="573890"/>
      </dsp:txXfrm>
    </dsp:sp>
    <dsp:sp modelId="{DF5C42E1-5DBB-4A25-B122-4E9CC0A3BB50}">
      <dsp:nvSpPr>
        <dsp:cNvPr id="0" name=""/>
        <dsp:cNvSpPr/>
      </dsp:nvSpPr>
      <dsp:spPr>
        <a:xfrm>
          <a:off x="6807200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6807200" y="2633743"/>
        <a:ext cx="150774" cy="151180"/>
      </dsp:txXfrm>
    </dsp:sp>
    <dsp:sp modelId="{E63E84B1-DC1D-4F21-9753-52413B96D95F}">
      <dsp:nvSpPr>
        <dsp:cNvPr id="0" name=""/>
        <dsp:cNvSpPr/>
      </dsp:nvSpPr>
      <dsp:spPr>
        <a:xfrm>
          <a:off x="7112000" y="2404533"/>
          <a:ext cx="1016000" cy="609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Export as CSV</a:t>
          </a:r>
        </a:p>
      </dsp:txBody>
      <dsp:txXfrm>
        <a:off x="7129855" y="2422388"/>
        <a:ext cx="980290" cy="5738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Akhil Srirangam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7/5/2024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694743" y="1647795"/>
            <a:ext cx="10499069" cy="1039909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6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6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6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6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 and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6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Interactive Maps and Interfaces with Folium and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6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using Scikit-Learn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6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 and Dash Screenshots for Interactive Maps and Interfaces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 with accuracy for Predictive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952443"/>
            <a:ext cx="8408823" cy="390580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project, we took on the role of a data scientist aiming to help SpaceX. When rockets are launched, the first stage of a rocket is the most expensive, and SpaceX found a way to reduce it. Our mission was to predict if, given different factors, if SpaceX could successfully land and reuse the first stage of the rocket.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do different features, such as launch site, number of flights, and orbit affect the success of landing the first stage?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Does the year launch affect success rate?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case, through binary (categorical) classification, what is the best model we can use to predict the success?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9"/>
            <a:ext cx="9643989" cy="484640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SpaceX Rest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Web Scraping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Filtering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Abadi"/>
              </a:rPr>
              <a:t>missing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Abadi"/>
              </a:rPr>
              <a:t>values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Using one-hot encoding to prepare the data for binary classification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Building models, and evaluating and tuning for best accuracy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SpaceX Rest API – included all of the date in a ready-to-use format, but had some missing values found in other APIs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Web Scraping from Wikipedia – used this to have more data not found/better formatted than in the API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8DD32E4-443C-55F5-8DC7-1B87DEA4ED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8096349"/>
              </p:ext>
            </p:extLst>
          </p:nvPr>
        </p:nvGraphicFramePr>
        <p:xfrm>
          <a:off x="1958372" y="237574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purl.org/dc/dcmitype/"/>
    <ds:schemaRef ds:uri="http://purl.org/dc/elements/1.1/"/>
    <ds:schemaRef ds:uri="f80a141d-92ca-4d3d-9308-f7e7b1d44ce8"/>
    <ds:schemaRef ds:uri="http://schemas.openxmlformats.org/package/2006/metadata/core-properties"/>
    <ds:schemaRef ds:uri="155be751-a274-42e8-93fb-f39d3b9bccc8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</TotalTime>
  <Words>1582</Words>
  <Application>Microsoft Office PowerPoint</Application>
  <PresentationFormat>Widescreen</PresentationFormat>
  <Paragraphs>253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Akhil Srirangam</cp:lastModifiedBy>
  <cp:revision>201</cp:revision>
  <dcterms:created xsi:type="dcterms:W3CDTF">2021-04-29T18:58:34Z</dcterms:created>
  <dcterms:modified xsi:type="dcterms:W3CDTF">2024-07-07T21:45:55Z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